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2558"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fano Bellosta" userId="S::stefano.bellosta@unimi.it::d483ebfb-13bc-4295-9330-ffa81183f82f" providerId="AD" clId="Web-{BBA38573-CAAB-6B11-85EB-A339B9C80A9A}"/>
    <pc:docChg chg="modSld">
      <pc:chgData name="Stefano Bellosta" userId="S::stefano.bellosta@unimi.it::d483ebfb-13bc-4295-9330-ffa81183f82f" providerId="AD" clId="Web-{BBA38573-CAAB-6B11-85EB-A339B9C80A9A}" dt="2023-07-16T13:24:30.264" v="44" actId="14100"/>
      <pc:docMkLst>
        <pc:docMk/>
      </pc:docMkLst>
      <pc:sldChg chg="addSp modSp">
        <pc:chgData name="Stefano Bellosta" userId="S::stefano.bellosta@unimi.it::d483ebfb-13bc-4295-9330-ffa81183f82f" providerId="AD" clId="Web-{BBA38573-CAAB-6B11-85EB-A339B9C80A9A}" dt="2023-07-16T13:24:30.264" v="44" actId="14100"/>
        <pc:sldMkLst>
          <pc:docMk/>
          <pc:sldMk cId="1265760092" sldId="256"/>
        </pc:sldMkLst>
        <pc:spChg chg="add mod">
          <ac:chgData name="Stefano Bellosta" userId="S::stefano.bellosta@unimi.it::d483ebfb-13bc-4295-9330-ffa81183f82f" providerId="AD" clId="Web-{BBA38573-CAAB-6B11-85EB-A339B9C80A9A}" dt="2023-07-16T13:24:30.264" v="44" actId="14100"/>
          <ac:spMkLst>
            <pc:docMk/>
            <pc:sldMk cId="1265760092" sldId="256"/>
            <ac:spMk id="2" creationId="{6383FA25-A743-C351-0A42-48242CC93D8E}"/>
          </ac:spMkLst>
        </pc:spChg>
        <pc:grpChg chg="mod">
          <ac:chgData name="Stefano Bellosta" userId="S::stefano.bellosta@unimi.it::d483ebfb-13bc-4295-9330-ffa81183f82f" providerId="AD" clId="Web-{BBA38573-CAAB-6B11-85EB-A339B9C80A9A}" dt="2023-07-16T13:23:51.200" v="18" actId="1076"/>
          <ac:grpSpMkLst>
            <pc:docMk/>
            <pc:sldMk cId="1265760092" sldId="256"/>
            <ac:grpSpMk id="28" creationId="{00000000-0000-0000-0000-000000000000}"/>
          </ac:grpSpMkLst>
        </pc:grpChg>
        <pc:cxnChg chg="mod">
          <ac:chgData name="Stefano Bellosta" userId="S::stefano.bellosta@unimi.it::d483ebfb-13bc-4295-9330-ffa81183f82f" providerId="AD" clId="Web-{BBA38573-CAAB-6B11-85EB-A339B9C80A9A}" dt="2023-07-16T13:23:51.200" v="19" actId="1076"/>
          <ac:cxnSpMkLst>
            <pc:docMk/>
            <pc:sldMk cId="1265760092" sldId="256"/>
            <ac:cxnSpMk id="31" creationId="{00000000-0000-0000-0000-000000000000}"/>
          </ac:cxnSpMkLst>
        </pc:cxnChg>
        <pc:cxnChg chg="mod">
          <ac:chgData name="Stefano Bellosta" userId="S::stefano.bellosta@unimi.it::d483ebfb-13bc-4295-9330-ffa81183f82f" providerId="AD" clId="Web-{BBA38573-CAAB-6B11-85EB-A339B9C80A9A}" dt="2023-07-16T13:23:51.216" v="20" actId="1076"/>
          <ac:cxnSpMkLst>
            <pc:docMk/>
            <pc:sldMk cId="1265760092" sldId="256"/>
            <ac:cxnSpMk id="32" creationId="{00000000-0000-0000-0000-000000000000}"/>
          </ac:cxnSpMkLst>
        </pc:cxnChg>
        <pc:cxnChg chg="mod">
          <ac:chgData name="Stefano Bellosta" userId="S::stefano.bellosta@unimi.it::d483ebfb-13bc-4295-9330-ffa81183f82f" providerId="AD" clId="Web-{BBA38573-CAAB-6B11-85EB-A339B9C80A9A}" dt="2023-07-16T13:23:51.231" v="21" actId="1076"/>
          <ac:cxnSpMkLst>
            <pc:docMk/>
            <pc:sldMk cId="1265760092" sldId="256"/>
            <ac:cxnSpMk id="33" creationId="{00000000-0000-0000-0000-000000000000}"/>
          </ac:cxnSpMkLst>
        </pc:cxnChg>
        <pc:cxnChg chg="mod">
          <ac:chgData name="Stefano Bellosta" userId="S::stefano.bellosta@unimi.it::d483ebfb-13bc-4295-9330-ffa81183f82f" providerId="AD" clId="Web-{BBA38573-CAAB-6B11-85EB-A339B9C80A9A}" dt="2023-07-16T13:23:51.231" v="22" actId="1076"/>
          <ac:cxnSpMkLst>
            <pc:docMk/>
            <pc:sldMk cId="1265760092" sldId="256"/>
            <ac:cxnSpMk id="34" creationId="{00000000-0000-0000-0000-000000000000}"/>
          </ac:cxnSpMkLst>
        </pc:cxnChg>
        <pc:cxnChg chg="mod">
          <ac:chgData name="Stefano Bellosta" userId="S::stefano.bellosta@unimi.it::d483ebfb-13bc-4295-9330-ffa81183f82f" providerId="AD" clId="Web-{BBA38573-CAAB-6B11-85EB-A339B9C80A9A}" dt="2023-07-16T13:23:51.247" v="23" actId="1076"/>
          <ac:cxnSpMkLst>
            <pc:docMk/>
            <pc:sldMk cId="1265760092" sldId="256"/>
            <ac:cxnSpMk id="35" creationId="{00000000-0000-0000-0000-000000000000}"/>
          </ac:cxnSpMkLst>
        </pc:cxnChg>
        <pc:cxnChg chg="mod">
          <ac:chgData name="Stefano Bellosta" userId="S::stefano.bellosta@unimi.it::d483ebfb-13bc-4295-9330-ffa81183f82f" providerId="AD" clId="Web-{BBA38573-CAAB-6B11-85EB-A339B9C80A9A}" dt="2023-07-16T13:23:51.262" v="24" actId="1076"/>
          <ac:cxnSpMkLst>
            <pc:docMk/>
            <pc:sldMk cId="1265760092" sldId="256"/>
            <ac:cxnSpMk id="36" creationId="{00000000-0000-0000-0000-000000000000}"/>
          </ac:cxnSpMkLst>
        </pc:cxnChg>
      </pc:sldChg>
    </pc:docChg>
  </pc:docChgLst>
  <pc:docChgLst>
    <pc:chgData name="Stefano Bellosta" userId="d483ebfb-13bc-4295-9330-ffa81183f82f" providerId="ADAL" clId="{EC02D907-3C8D-40BC-B981-C18D176E91F4}"/>
    <pc:docChg chg="modSld">
      <pc:chgData name="Stefano Bellosta" userId="d483ebfb-13bc-4295-9330-ffa81183f82f" providerId="ADAL" clId="{EC02D907-3C8D-40BC-B981-C18D176E91F4}" dt="2023-07-21T14:33:12.356" v="23" actId="20577"/>
      <pc:docMkLst>
        <pc:docMk/>
      </pc:docMkLst>
      <pc:sldChg chg="modSp mod">
        <pc:chgData name="Stefano Bellosta" userId="d483ebfb-13bc-4295-9330-ffa81183f82f" providerId="ADAL" clId="{EC02D907-3C8D-40BC-B981-C18D176E91F4}" dt="2023-07-21T14:33:12.356" v="23" actId="20577"/>
        <pc:sldMkLst>
          <pc:docMk/>
          <pc:sldMk cId="1265760092" sldId="256"/>
        </pc:sldMkLst>
        <pc:spChg chg="mod">
          <ac:chgData name="Stefano Bellosta" userId="d483ebfb-13bc-4295-9330-ffa81183f82f" providerId="ADAL" clId="{EC02D907-3C8D-40BC-B981-C18D176E91F4}" dt="2023-07-21T14:33:12.356" v="23" actId="20577"/>
          <ac:spMkLst>
            <pc:docMk/>
            <pc:sldMk cId="1265760092" sldId="256"/>
            <ac:spMk id="2" creationId="{6383FA25-A743-C351-0A42-48242CC93D8E}"/>
          </ac:spMkLst>
        </pc:spChg>
      </pc:sldChg>
    </pc:docChg>
  </pc:docChgLst>
  <pc:docChgLst>
    <pc:chgData name="Stefano Bellosta" userId="d483ebfb-13bc-4295-9330-ffa81183f82f" providerId="ADAL" clId="{2E828F7E-57EA-4668-AD53-B2BEFB23901F}"/>
    <pc:docChg chg="modSld">
      <pc:chgData name="Stefano Bellosta" userId="d483ebfb-13bc-4295-9330-ffa81183f82f" providerId="ADAL" clId="{2E828F7E-57EA-4668-AD53-B2BEFB23901F}" dt="2023-07-12T10:09:42.425" v="4" actId="2085"/>
      <pc:docMkLst>
        <pc:docMk/>
      </pc:docMkLst>
      <pc:sldChg chg="modSp mod">
        <pc:chgData name="Stefano Bellosta" userId="d483ebfb-13bc-4295-9330-ffa81183f82f" providerId="ADAL" clId="{2E828F7E-57EA-4668-AD53-B2BEFB23901F}" dt="2023-07-12T10:09:42.425" v="4" actId="2085"/>
        <pc:sldMkLst>
          <pc:docMk/>
          <pc:sldMk cId="1265760092" sldId="256"/>
        </pc:sldMkLst>
        <pc:spChg chg="mod">
          <ac:chgData name="Stefano Bellosta" userId="d483ebfb-13bc-4295-9330-ffa81183f82f" providerId="ADAL" clId="{2E828F7E-57EA-4668-AD53-B2BEFB23901F}" dt="2023-07-12T10:09:39.432" v="3" actId="2085"/>
          <ac:spMkLst>
            <pc:docMk/>
            <pc:sldMk cId="1265760092" sldId="256"/>
            <ac:spMk id="14" creationId="{00000000-0000-0000-0000-000000000000}"/>
          </ac:spMkLst>
        </pc:spChg>
        <pc:spChg chg="mod">
          <ac:chgData name="Stefano Bellosta" userId="d483ebfb-13bc-4295-9330-ffa81183f82f" providerId="ADAL" clId="{2E828F7E-57EA-4668-AD53-B2BEFB23901F}" dt="2023-07-12T10:09:42.425" v="4" actId="2085"/>
          <ac:spMkLst>
            <pc:docMk/>
            <pc:sldMk cId="1265760092" sldId="256"/>
            <ac:spMk id="15"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it-IT"/>
              <a:t>Fare clic per modificare lo stile del titolo</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CB26E0EC-3E99-44D2-80EA-4B81AA1F31B2}" type="datetimeFigureOut">
              <a:rPr lang="it-IT" smtClean="0"/>
              <a:t>21/07/2023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3334960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CB26E0EC-3E99-44D2-80EA-4B81AA1F31B2}" type="datetimeFigureOut">
              <a:rPr lang="it-IT" smtClean="0"/>
              <a:t>21/07/2023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66636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CB26E0EC-3E99-44D2-80EA-4B81AA1F31B2}" type="datetimeFigureOut">
              <a:rPr lang="it-IT" smtClean="0"/>
              <a:t>21/07/2023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2310875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CB26E0EC-3E99-44D2-80EA-4B81AA1F31B2}" type="datetimeFigureOut">
              <a:rPr lang="it-IT" smtClean="0"/>
              <a:t>21/07/2023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488843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it-IT"/>
              <a:t>Fare clic per modificare lo stile del titolo</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CB26E0EC-3E99-44D2-80EA-4B81AA1F31B2}" type="datetimeFigureOut">
              <a:rPr lang="it-IT" smtClean="0"/>
              <a:t>21/07/2023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4221135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CB26E0EC-3E99-44D2-80EA-4B81AA1F31B2}" type="datetimeFigureOut">
              <a:rPr lang="it-IT" smtClean="0"/>
              <a:t>21/07/2023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3367348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it-IT"/>
              <a:t>Fare clic per modificare lo stile del titolo</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4" name="Content Placeholder 3"/>
          <p:cNvSpPr>
            <a:spLocks noGrp="1"/>
          </p:cNvSpPr>
          <p:nvPr>
            <p:ph sz="half" idx="2"/>
          </p:nvPr>
        </p:nvSpPr>
        <p:spPr>
          <a:xfrm>
            <a:off x="472381" y="3618442"/>
            <a:ext cx="2901255" cy="5322183"/>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6" name="Content Placeholder 5"/>
          <p:cNvSpPr>
            <a:spLocks noGrp="1"/>
          </p:cNvSpPr>
          <p:nvPr>
            <p:ph sz="quarter" idx="4"/>
          </p:nvPr>
        </p:nvSpPr>
        <p:spPr>
          <a:xfrm>
            <a:off x="3471863" y="3618442"/>
            <a:ext cx="2915543" cy="5322183"/>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CB26E0EC-3E99-44D2-80EA-4B81AA1F31B2}" type="datetimeFigureOut">
              <a:rPr lang="it-IT" smtClean="0"/>
              <a:t>21/07/2023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2368531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CB26E0EC-3E99-44D2-80EA-4B81AA1F31B2}" type="datetimeFigureOut">
              <a:rPr lang="it-IT" smtClean="0"/>
              <a:t>21/07/2023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2449544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26E0EC-3E99-44D2-80EA-4B81AA1F31B2}" type="datetimeFigureOut">
              <a:rPr lang="it-IT" smtClean="0"/>
              <a:t>21/07/2023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2171617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it-IT"/>
              <a:t>Fare clic per modificare lo stile del titolo</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CB26E0EC-3E99-44D2-80EA-4B81AA1F31B2}" type="datetimeFigureOut">
              <a:rPr lang="it-IT" smtClean="0"/>
              <a:t>21/07/2023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3532782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CB26E0EC-3E99-44D2-80EA-4B81AA1F31B2}" type="datetimeFigureOut">
              <a:rPr lang="it-IT" smtClean="0"/>
              <a:t>21/07/2023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6FA7111-F8D9-4D26-B7A2-A23495D853E8}" type="slidenum">
              <a:rPr lang="it-IT" smtClean="0"/>
              <a:t>‹N›</a:t>
            </a:fld>
            <a:endParaRPr lang="it-IT"/>
          </a:p>
        </p:txBody>
      </p:sp>
    </p:spTree>
    <p:extLst>
      <p:ext uri="{BB962C8B-B14F-4D97-AF65-F5344CB8AC3E}">
        <p14:creationId xmlns:p14="http://schemas.microsoft.com/office/powerpoint/2010/main" val="1906646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B26E0EC-3E99-44D2-80EA-4B81AA1F31B2}" type="datetimeFigureOut">
              <a:rPr lang="it-IT" smtClean="0"/>
              <a:t>21/07/2023</a:t>
            </a:fld>
            <a:endParaRPr lang="it-IT"/>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26FA7111-F8D9-4D26-B7A2-A23495D853E8}" type="slidenum">
              <a:rPr lang="it-IT" smtClean="0"/>
              <a:t>‹N›</a:t>
            </a:fld>
            <a:endParaRPr lang="it-IT"/>
          </a:p>
        </p:txBody>
      </p:sp>
    </p:spTree>
    <p:extLst>
      <p:ext uri="{BB962C8B-B14F-4D97-AF65-F5344CB8AC3E}">
        <p14:creationId xmlns:p14="http://schemas.microsoft.com/office/powerpoint/2010/main" val="24856598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tiff"/><Relationship Id="rId2" Type="http://schemas.openxmlformats.org/officeDocument/2006/relationships/image" Target="../media/image1.tiff"/><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tiff"/><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uppo 27"/>
          <p:cNvGrpSpPr/>
          <p:nvPr/>
        </p:nvGrpSpPr>
        <p:grpSpPr>
          <a:xfrm>
            <a:off x="1384532" y="874667"/>
            <a:ext cx="4157000" cy="4953700"/>
            <a:chOff x="1426520" y="1182480"/>
            <a:chExt cx="4157000" cy="4953700"/>
          </a:xfrm>
        </p:grpSpPr>
        <p:grpSp>
          <p:nvGrpSpPr>
            <p:cNvPr id="16" name="Gruppo 15"/>
            <p:cNvGrpSpPr/>
            <p:nvPr/>
          </p:nvGrpSpPr>
          <p:grpSpPr>
            <a:xfrm>
              <a:off x="1426520" y="1182480"/>
              <a:ext cx="4157000" cy="4953700"/>
              <a:chOff x="392850" y="1301750"/>
              <a:chExt cx="4157000" cy="4953700"/>
            </a:xfrm>
          </p:grpSpPr>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850" y="1623938"/>
                <a:ext cx="2032000" cy="1524000"/>
              </a:xfrm>
              <a:prstGeom prst="rect">
                <a:avLst/>
              </a:prstGeom>
            </p:spPr>
          </p:pic>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850" y="3174150"/>
                <a:ext cx="2032000" cy="1524000"/>
              </a:xfrm>
              <a:prstGeom prst="rect">
                <a:avLst/>
              </a:prstGeom>
            </p:spPr>
          </p:pic>
          <p:pic>
            <p:nvPicPr>
              <p:cNvPr id="7" name="Immagin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850" y="4731450"/>
                <a:ext cx="2032000" cy="1524000"/>
              </a:xfrm>
              <a:prstGeom prst="rect">
                <a:avLst/>
              </a:prstGeom>
            </p:spPr>
          </p:pic>
          <p:pic>
            <p:nvPicPr>
              <p:cNvPr id="9" name="Immagin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17850" y="3174150"/>
                <a:ext cx="2032000" cy="1524000"/>
              </a:xfrm>
              <a:prstGeom prst="rect">
                <a:avLst/>
              </a:prstGeom>
            </p:spPr>
          </p:pic>
          <p:pic>
            <p:nvPicPr>
              <p:cNvPr id="11" name="Immagin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7850" y="1623938"/>
                <a:ext cx="2032000" cy="1524000"/>
              </a:xfrm>
              <a:prstGeom prst="rect">
                <a:avLst/>
              </a:prstGeom>
            </p:spPr>
          </p:pic>
          <p:pic>
            <p:nvPicPr>
              <p:cNvPr id="12" name="Immagin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17850" y="4731450"/>
                <a:ext cx="2032000" cy="1524000"/>
              </a:xfrm>
              <a:prstGeom prst="rect">
                <a:avLst/>
              </a:prstGeom>
            </p:spPr>
          </p:pic>
          <p:sp>
            <p:nvSpPr>
              <p:cNvPr id="14" name="Rettangolo 13"/>
              <p:cNvSpPr/>
              <p:nvPr/>
            </p:nvSpPr>
            <p:spPr>
              <a:xfrm>
                <a:off x="392850" y="1301750"/>
                <a:ext cx="203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a:solidFill>
                      <a:schemeClr val="tx1"/>
                    </a:solidFill>
                    <a:latin typeface="Arial" panose="020B0604020202020204" pitchFamily="34" charset="0"/>
                    <a:cs typeface="Arial" panose="020B0604020202020204" pitchFamily="34" charset="0"/>
                  </a:rPr>
                  <a:t>YOUNG</a:t>
                </a:r>
              </a:p>
            </p:txBody>
          </p:sp>
          <p:sp>
            <p:nvSpPr>
              <p:cNvPr id="15" name="Rettangolo 14"/>
              <p:cNvSpPr/>
              <p:nvPr/>
            </p:nvSpPr>
            <p:spPr>
              <a:xfrm>
                <a:off x="2517850" y="1301750"/>
                <a:ext cx="203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a:solidFill>
                      <a:schemeClr val="tx1"/>
                    </a:solidFill>
                    <a:latin typeface="Arial" panose="020B0604020202020204" pitchFamily="34" charset="0"/>
                    <a:cs typeface="Arial" panose="020B0604020202020204" pitchFamily="34" charset="0"/>
                  </a:rPr>
                  <a:t>OLD</a:t>
                </a:r>
              </a:p>
            </p:txBody>
          </p:sp>
        </p:grpSp>
        <p:cxnSp>
          <p:nvCxnSpPr>
            <p:cNvPr id="19" name="Connettore diritto 18"/>
            <p:cNvCxnSpPr/>
            <p:nvPr/>
          </p:nvCxnSpPr>
          <p:spPr>
            <a:xfrm>
              <a:off x="1470025" y="2959100"/>
              <a:ext cx="3016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Connettore diritto 20"/>
            <p:cNvCxnSpPr/>
            <p:nvPr/>
          </p:nvCxnSpPr>
          <p:spPr>
            <a:xfrm>
              <a:off x="1470025" y="4495800"/>
              <a:ext cx="3016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Connettore diritto 21"/>
            <p:cNvCxnSpPr/>
            <p:nvPr/>
          </p:nvCxnSpPr>
          <p:spPr>
            <a:xfrm>
              <a:off x="1470025" y="6038850"/>
              <a:ext cx="3016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Connettore diritto 22"/>
            <p:cNvCxnSpPr/>
            <p:nvPr/>
          </p:nvCxnSpPr>
          <p:spPr>
            <a:xfrm>
              <a:off x="3603625" y="2959100"/>
              <a:ext cx="3016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Connettore diritto 23"/>
            <p:cNvCxnSpPr/>
            <p:nvPr/>
          </p:nvCxnSpPr>
          <p:spPr>
            <a:xfrm>
              <a:off x="3603625" y="4495800"/>
              <a:ext cx="3016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a:off x="3603625" y="6038850"/>
              <a:ext cx="3016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31" name="Connettore 2 30"/>
          <p:cNvCxnSpPr/>
          <p:nvPr/>
        </p:nvCxnSpPr>
        <p:spPr>
          <a:xfrm flipV="1">
            <a:off x="2065108" y="1982164"/>
            <a:ext cx="119269" cy="25444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V="1">
            <a:off x="2065108" y="1422534"/>
            <a:ext cx="119269" cy="25444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V="1">
            <a:off x="1867245" y="3159820"/>
            <a:ext cx="238761" cy="13916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flipV="1">
            <a:off x="2400532" y="3812400"/>
            <a:ext cx="119269" cy="25444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ttore 2 34"/>
          <p:cNvCxnSpPr/>
          <p:nvPr/>
        </p:nvCxnSpPr>
        <p:spPr>
          <a:xfrm flipV="1">
            <a:off x="2281263" y="5327122"/>
            <a:ext cx="119269" cy="25444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a:off x="2015412" y="4450451"/>
            <a:ext cx="213585" cy="121643"/>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6383FA25-A743-C351-0A42-48242CC93D8E}"/>
              </a:ext>
            </a:extLst>
          </p:cNvPr>
          <p:cNvSpPr txBox="1"/>
          <p:nvPr/>
        </p:nvSpPr>
        <p:spPr>
          <a:xfrm>
            <a:off x="1073040" y="5914217"/>
            <a:ext cx="4870579" cy="252376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400" dirty="0">
                <a:latin typeface="Palatino Linotype" panose="02040502050505030304" pitchFamily="18" charset="0"/>
                <a:cs typeface="Times New Roman"/>
              </a:rPr>
              <a:t>Figure S1. </a:t>
            </a:r>
            <a:r>
              <a:rPr lang="en-GB" sz="1400" b="1" dirty="0">
                <a:latin typeface="Palatino Linotype" panose="02040502050505030304" pitchFamily="18" charset="0"/>
                <a:cs typeface="Times New Roman"/>
              </a:rPr>
              <a:t>Immunofluorescence images of RRAD localization in young and old vascular smooth muscle cells</a:t>
            </a:r>
            <a:endParaRPr lang="en-US" sz="1400" dirty="0">
              <a:latin typeface="Palatino Linotype" panose="02040502050505030304" pitchFamily="18" charset="0"/>
            </a:endParaRPr>
          </a:p>
          <a:p>
            <a:pPr algn="just"/>
            <a:r>
              <a:rPr lang="en-GB" sz="1400" dirty="0">
                <a:latin typeface="Palatino Linotype" panose="02040502050505030304" pitchFamily="18" charset="0"/>
                <a:cs typeface="Times New Roman"/>
              </a:rPr>
              <a:t>Representative images of immunostaining of RRAD in young and old (senescent) VSMCs. Cells were stained for RRAD (green) and DAPI (blue). The arrows indicate the expected localization of the protein in nucleoplasm, Golgi apparatus and membranes in young cells, whereas a more diffuse staining was observed in old cells. Scale bar 10 µm.</a:t>
            </a:r>
            <a:endParaRPr lang="en-US" sz="1400" dirty="0">
              <a:latin typeface="Palatino Linotype" panose="02040502050505030304" pitchFamily="18" charset="0"/>
            </a:endParaRPr>
          </a:p>
          <a:p>
            <a:pPr algn="just"/>
            <a:endParaRPr lang="en-GB" sz="1400" dirty="0">
              <a:latin typeface="Times New Roman"/>
              <a:cs typeface="Times New Roman"/>
            </a:endParaRPr>
          </a:p>
          <a:p>
            <a:endParaRPr lang="en-US" dirty="0">
              <a:cs typeface="Calibri"/>
            </a:endParaRPr>
          </a:p>
        </p:txBody>
      </p:sp>
    </p:spTree>
    <p:extLst>
      <p:ext uri="{BB962C8B-B14F-4D97-AF65-F5344CB8AC3E}">
        <p14:creationId xmlns:p14="http://schemas.microsoft.com/office/powerpoint/2010/main" val="1265760092"/>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TotalTime>
  <Words>82</Words>
  <Application>Microsoft Office PowerPoint</Application>
  <PresentationFormat>A4 (21x29,7 cm)</PresentationFormat>
  <Paragraphs>4</Paragraphs>
  <Slides>1</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vt:i4>
      </vt:variant>
    </vt:vector>
  </HeadingPairs>
  <TitlesOfParts>
    <vt:vector size="7" baseType="lpstr">
      <vt:lpstr>Arial</vt:lpstr>
      <vt:lpstr>Calibri</vt:lpstr>
      <vt:lpstr>Calibri Light</vt:lpstr>
      <vt:lpstr>Palatino Linotype</vt:lpstr>
      <vt:lpstr>Times New Roman</vt:lpstr>
      <vt:lpstr>Tema di Office</vt:lpstr>
      <vt:lpstr>Presentazione standard di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Angelisa Frasca</dc:creator>
  <cp:lastModifiedBy>Stefano Bellosta</cp:lastModifiedBy>
  <cp:revision>21</cp:revision>
  <dcterms:created xsi:type="dcterms:W3CDTF">2023-07-12T09:31:00Z</dcterms:created>
  <dcterms:modified xsi:type="dcterms:W3CDTF">2023-07-21T14:33:17Z</dcterms:modified>
</cp:coreProperties>
</file>